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5" autoAdjust="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171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MG Motor 網站工程文件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開發者：Harry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ZS 車型介紹頁</a:t>
            </a:r>
          </a:p>
        </p:txBody>
      </p:sp>
      <p:pic>
        <p:nvPicPr>
          <p:cNvPr id="3" name="Picture 2" descr="mg-motor.netlify.app_ (2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7772400" cy="1051298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7. 探索 MG 頁面組件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NewsSlider：主打活動輪播</a:t>
            </a:r>
          </a:p>
          <a:p>
            <a:r>
              <a:t>NewsCardList：活動與新聞資訊</a:t>
            </a:r>
          </a:p>
          <a:p>
            <a:r>
              <a:t>SectionHighlight：行銷訴求區塊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探索 MG 活動頁</a:t>
            </a:r>
          </a:p>
        </p:txBody>
      </p:sp>
      <p:pic>
        <p:nvPicPr>
          <p:cNvPr id="3" name="Picture 2" descr="mg-motor.netlify.app_ (3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7772400" cy="342319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8. 品牌介紹頁組件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lang="en-US" altLang="zh-TW" dirty="0" smtClean="0"/>
              <a:t>Accordion</a:t>
            </a:r>
            <a:r>
              <a:rPr dirty="0" smtClean="0"/>
              <a:t>：</a:t>
            </a:r>
            <a:r>
              <a:rPr lang="zh-TW" altLang="en-US" dirty="0" smtClean="0"/>
              <a:t>手風琴摺疊訊息</a:t>
            </a:r>
            <a:endParaRPr lang="en-US" altLang="zh-TW" dirty="0" smtClean="0"/>
          </a:p>
          <a:p>
            <a:r>
              <a:rPr lang="en-US" altLang="zh-TW" dirty="0" err="1" smtClean="0"/>
              <a:t>BookingForm</a:t>
            </a:r>
            <a:r>
              <a:rPr dirty="0" smtClean="0"/>
              <a:t>：</a:t>
            </a:r>
            <a:r>
              <a:rPr lang="zh-TW" altLang="en-US" dirty="0" smtClean="0"/>
              <a:t>預約表單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1. 專案簡介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專案名稱：MG Motor React 網站</a:t>
            </a:r>
          </a:p>
          <a:p>
            <a:r>
              <a:t>開發者：Harry</a:t>
            </a:r>
          </a:p>
          <a:p>
            <a:r>
              <a:t>專案目的：展示 MG Motor 品牌形象，提供車型資訊與聯絡方式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2. 技術架構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 err="1"/>
              <a:t>前端框架：React</a:t>
            </a:r>
            <a:endParaRPr dirty="0"/>
          </a:p>
          <a:p>
            <a:r>
              <a:rPr dirty="0" err="1"/>
              <a:t>樣式處理</a:t>
            </a:r>
            <a:r>
              <a:rPr dirty="0" err="1" smtClean="0"/>
              <a:t>：</a:t>
            </a:r>
            <a:r>
              <a:rPr lang="en-US" dirty="0" err="1" smtClean="0"/>
              <a:t>styled</a:t>
            </a:r>
            <a:r>
              <a:rPr lang="en-US" dirty="0" smtClean="0"/>
              <a:t> component</a:t>
            </a:r>
            <a:endParaRPr dirty="0"/>
          </a:p>
          <a:p>
            <a:r>
              <a:rPr dirty="0" err="1"/>
              <a:t>路由管理：React</a:t>
            </a:r>
            <a:r>
              <a:rPr dirty="0"/>
              <a:t> Router</a:t>
            </a:r>
          </a:p>
          <a:p>
            <a:r>
              <a:rPr dirty="0" err="1"/>
              <a:t>部署方式</a:t>
            </a:r>
            <a:r>
              <a:rPr dirty="0" smtClean="0"/>
              <a:t>：</a:t>
            </a:r>
            <a:r>
              <a:rPr lang="en-US" altLang="zh-TW" dirty="0"/>
              <a:t> </a:t>
            </a:r>
            <a:r>
              <a:rPr lang="en-US" altLang="zh-TW" dirty="0" err="1" smtClean="0"/>
              <a:t>Netlify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3. 專案結構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/>
          </a:p>
          <a:p>
            <a:r>
              <a:t>src/: 主程式碼</a:t>
            </a:r>
          </a:p>
          <a:p>
            <a:r>
              <a:t>components/: 共用元件，如 Navbar、Footer</a:t>
            </a:r>
          </a:p>
          <a:p>
            <a:r>
              <a:t>pages/: 各頁面組件，如 Home、Models、Contact</a:t>
            </a:r>
          </a:p>
          <a:p>
            <a:r>
              <a:t>styles/: 樣式檔案</a:t>
            </a:r>
          </a:p>
          <a:p>
            <a:r>
              <a:t>public/: 靜態資源</a:t>
            </a:r>
          </a:p>
          <a:p>
            <a:r>
              <a:t>package.json：依賴與腳本設定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4. 首頁（Home）功能組件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 err="1"/>
              <a:t>Navbar：導覽列跳轉</a:t>
            </a:r>
            <a:endParaRPr dirty="0"/>
          </a:p>
          <a:p>
            <a:r>
              <a:rPr lang="en-US" altLang="zh-TW" dirty="0" smtClean="0"/>
              <a:t>Carousel</a:t>
            </a:r>
            <a:r>
              <a:rPr dirty="0" smtClean="0"/>
              <a:t>：</a:t>
            </a:r>
            <a:r>
              <a:rPr lang="zh-TW" altLang="en-US" dirty="0" smtClean="0"/>
              <a:t>圖片</a:t>
            </a:r>
            <a:r>
              <a:rPr dirty="0" err="1" smtClean="0"/>
              <a:t>輪播</a:t>
            </a:r>
            <a:r>
              <a:rPr lang="zh-TW" altLang="en-US" dirty="0" smtClean="0"/>
              <a:t>切換</a:t>
            </a:r>
            <a:endParaRPr dirty="0"/>
          </a:p>
          <a:p>
            <a:r>
              <a:rPr dirty="0" err="1" smtClean="0"/>
              <a:t>Footer</a:t>
            </a:r>
            <a:r>
              <a:rPr dirty="0" err="1"/>
              <a:t>：頁尾與表單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首頁畫面</a:t>
            </a:r>
          </a:p>
        </p:txBody>
      </p:sp>
      <p:pic>
        <p:nvPicPr>
          <p:cNvPr id="3" name="Picture 2" descr="mg-motor.netlify.app_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7772400" cy="171899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5. HS 頁面功能組件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lang="en-US" altLang="zh-TW" dirty="0" err="1" smtClean="0"/>
              <a:t>Carousel</a:t>
            </a:r>
            <a:r>
              <a:rPr dirty="0" err="1" smtClean="0"/>
              <a:t>：</a:t>
            </a:r>
            <a:r>
              <a:rPr dirty="0" err="1"/>
              <a:t>車輛特色展示</a:t>
            </a:r>
            <a:endParaRPr dirty="0"/>
          </a:p>
          <a:p>
            <a:r>
              <a:rPr lang="en-US" altLang="zh-TW" dirty="0" err="1" smtClean="0"/>
              <a:t>GalleryWithText</a:t>
            </a:r>
            <a:r>
              <a:rPr dirty="0" err="1" smtClean="0"/>
              <a:t>：</a:t>
            </a:r>
            <a:r>
              <a:rPr dirty="0" err="1"/>
              <a:t>展示圖片</a:t>
            </a:r>
            <a:endParaRPr dirty="0"/>
          </a:p>
          <a:p>
            <a:r>
              <a:rPr lang="en-US" altLang="zh-TW" dirty="0" err="1" smtClean="0"/>
              <a:t>Accordion</a:t>
            </a:r>
            <a:r>
              <a:rPr dirty="0" err="1" smtClean="0"/>
              <a:t>：</a:t>
            </a:r>
            <a:r>
              <a:rPr dirty="0" err="1"/>
              <a:t>車輛規格資訊</a:t>
            </a:r>
            <a:endParaRPr dirty="0"/>
          </a:p>
          <a:p>
            <a:r>
              <a:rPr dirty="0" err="1"/>
              <a:t>BookingForm：</a:t>
            </a:r>
            <a:r>
              <a:rPr dirty="0" err="1" smtClean="0"/>
              <a:t>預約與表單</a:t>
            </a:r>
            <a:endParaRPr lang="en-US" dirty="0" smtClean="0"/>
          </a:p>
          <a:p>
            <a:r>
              <a:rPr lang="en-US" altLang="zh-TW" dirty="0" err="1" smtClean="0"/>
              <a:t>VehicleSpecSheet</a:t>
            </a:r>
            <a:r>
              <a:rPr lang="en-US" altLang="zh-TW" dirty="0" smtClean="0"/>
              <a:t>:</a:t>
            </a:r>
            <a:r>
              <a:rPr lang="zh-TW" altLang="en-US" dirty="0" smtClean="0"/>
              <a:t> 相關情報組件</a:t>
            </a:r>
            <a:endParaRPr lang="en-US" altLang="zh-TW" dirty="0" smtClean="0"/>
          </a:p>
          <a:p>
            <a:r>
              <a:rPr lang="en-US" altLang="zh-TW" dirty="0" err="1" smtClean="0"/>
              <a:t>DetailedVehicleSpecs</a:t>
            </a:r>
            <a:r>
              <a:rPr lang="en-US" altLang="zh-TW" dirty="0" smtClean="0"/>
              <a:t>:</a:t>
            </a:r>
            <a:r>
              <a:rPr lang="zh-TW" altLang="en-US" dirty="0" smtClean="0"/>
              <a:t>規格組件</a:t>
            </a:r>
            <a:endParaRPr lang="en-US" altLang="zh-TW" dirty="0"/>
          </a:p>
          <a:p>
            <a:endParaRPr lang="en-US" altLang="zh-TW" dirty="0"/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HS 車型介紹頁</a:t>
            </a:r>
          </a:p>
        </p:txBody>
      </p:sp>
      <p:pic>
        <p:nvPicPr>
          <p:cNvPr id="3" name="Picture 2" descr="mg-motor.netlify.app_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7772400" cy="596175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6. ZS 頁面功能組件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r>
              <a:t>共用 HS 的主要展示元件</a:t>
            </a:r>
          </a:p>
          <a:p>
            <a:r>
              <a:t>透過 props 傳入 ZS 資訊</a:t>
            </a:r>
          </a:p>
          <a:p>
            <a:r>
              <a:t>一致性版面維持良好 UI/UX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161</Words>
  <Application>Microsoft Office PowerPoint</Application>
  <PresentationFormat>如螢幕大小 (4:3)</PresentationFormat>
  <Paragraphs>52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7" baseType="lpstr">
      <vt:lpstr>新細明體</vt:lpstr>
      <vt:lpstr>Arial</vt:lpstr>
      <vt:lpstr>Calibri</vt:lpstr>
      <vt:lpstr>Office Theme</vt:lpstr>
      <vt:lpstr>MG Motor 網站工程文件</vt:lpstr>
      <vt:lpstr>1. 專案簡介</vt:lpstr>
      <vt:lpstr>2. 技術架構</vt:lpstr>
      <vt:lpstr>3. 專案結構</vt:lpstr>
      <vt:lpstr>4. 首頁（Home）功能組件</vt:lpstr>
      <vt:lpstr>首頁畫面</vt:lpstr>
      <vt:lpstr>5. HS 頁面功能組件</vt:lpstr>
      <vt:lpstr>HS 車型介紹頁</vt:lpstr>
      <vt:lpstr>6. ZS 頁面功能組件</vt:lpstr>
      <vt:lpstr>ZS 車型介紹頁</vt:lpstr>
      <vt:lpstr>7. 探索 MG 頁面組件</vt:lpstr>
      <vt:lpstr>探索 MG 活動頁</vt:lpstr>
      <vt:lpstr>8. 品牌介紹頁組件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MG Motor 網站工程文件</dc:title>
  <dc:subject/>
  <dc:creator/>
  <cp:keywords/>
  <dc:description>generated using python-pptx</dc:description>
  <cp:lastModifiedBy>蔡昀宸</cp:lastModifiedBy>
  <cp:revision>4</cp:revision>
  <dcterms:created xsi:type="dcterms:W3CDTF">2013-01-27T09:14:16Z</dcterms:created>
  <dcterms:modified xsi:type="dcterms:W3CDTF">2025-07-11T07:05:21Z</dcterms:modified>
  <cp:category/>
</cp:coreProperties>
</file>

<file path=docProps/thumbnail.jpeg>
</file>